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6" r:id="rId4"/>
    <p:sldId id="259" r:id="rId5"/>
    <p:sldId id="307" r:id="rId6"/>
    <p:sldId id="262" r:id="rId7"/>
    <p:sldId id="308" r:id="rId8"/>
    <p:sldId id="309" r:id="rId9"/>
    <p:sldId id="266" r:id="rId10"/>
    <p:sldId id="310" r:id="rId11"/>
    <p:sldId id="268" r:id="rId12"/>
    <p:sldId id="311" r:id="rId13"/>
    <p:sldId id="270" r:id="rId14"/>
    <p:sldId id="312" r:id="rId15"/>
    <p:sldId id="275" r:id="rId16"/>
    <p:sldId id="316" r:id="rId17"/>
    <p:sldId id="317" r:id="rId18"/>
    <p:sldId id="279" r:id="rId19"/>
    <p:sldId id="281" r:id="rId20"/>
    <p:sldId id="294" r:id="rId21"/>
    <p:sldId id="292" r:id="rId22"/>
    <p:sldId id="293" r:id="rId23"/>
    <p:sldId id="301" r:id="rId24"/>
    <p:sldId id="300" r:id="rId25"/>
    <p:sldId id="295" r:id="rId26"/>
    <p:sldId id="298" r:id="rId27"/>
    <p:sldId id="318" r:id="rId28"/>
    <p:sldId id="288" r:id="rId29"/>
    <p:sldId id="319" r:id="rId30"/>
    <p:sldId id="290" r:id="rId31"/>
    <p:sldId id="291" r:id="rId32"/>
    <p:sldId id="302" r:id="rId33"/>
    <p:sldId id="314" r:id="rId34"/>
    <p:sldId id="303" r:id="rId35"/>
    <p:sldId id="315" r:id="rId36"/>
    <p:sldId id="304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ECFCD-5276-4B4A-8336-5019D013878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CCFF-9986-4F2C-B004-888179C4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CCFF-9986-4F2C-B004-888179C40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3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D832-6455-49D4-BB8F-31B821415EC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DDCE-F8AE-4F9B-AA86-74DCDD49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fa-IR" dirty="0" smtClean="0"/>
              <a:t>به 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err="1" smtClean="0"/>
              <a:t>Koha</a:t>
            </a:r>
            <a:r>
              <a:rPr lang="fa-IR" dirty="0" smtClean="0"/>
              <a:t> برنامه</a:t>
            </a:r>
          </a:p>
          <a:p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75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11294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/>
              <a:t>از بخش جستجوی کاتالوگ، کار جستجوی کتاب یا دیگر منابع را انجام می دهیم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7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7424"/>
            <a:ext cx="8964488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2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67544" y="-108102"/>
            <a:ext cx="8229600" cy="108102"/>
          </a:xfrm>
        </p:spPr>
        <p:txBody>
          <a:bodyPr>
            <a:normAutofit fontScale="90000"/>
          </a:bodyPr>
          <a:lstStyle/>
          <a:p>
            <a:r>
              <a:rPr lang="fa-IR" sz="800" dirty="0" smtClean="0"/>
              <a:t>م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در بخش اعضا، </a:t>
            </a:r>
            <a:r>
              <a:rPr lang="fa-IR" dirty="0"/>
              <a:t>امکان جستجوی نام </a:t>
            </a:r>
            <a:r>
              <a:rPr lang="fa-IR" dirty="0" smtClean="0"/>
              <a:t>اعضا کتابخانه به  صورت الفبایی وجود </a:t>
            </a:r>
            <a:r>
              <a:rPr lang="fa-IR" dirty="0" smtClean="0"/>
              <a:t>دارد و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نیز وارد کردن اطلاعات اعضای جدید دراین قسمت انجام می گیرد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" y="116632"/>
            <a:ext cx="914399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4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846856"/>
            <a:ext cx="8229600" cy="891480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برای انجام جستجوی فهرست کتابخانه از پنجره ی جستجوی پیشرفته وارد می شویم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4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" y="0"/>
            <a:ext cx="912278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73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6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برای فهرست نویسی منابع کتابخانه  از بخش فهرست نویسی وارد می شویم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5"/>
            <a:ext cx="8229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dirty="0" smtClean="0"/>
              <a:t>رکورد جدید و نوع رکورد را انتخاب می کنیم </a:t>
            </a:r>
          </a:p>
          <a:p>
            <a:pPr marL="0" indent="0" algn="ctr" rtl="1">
              <a:buNone/>
            </a:pPr>
            <a:r>
              <a:rPr lang="fa-IR" dirty="0" smtClean="0"/>
              <a:t>اطلاعات کتابشناختی را در فیلد های مربوط می نویسیم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67544" y="-1035496"/>
            <a:ext cx="8229600" cy="463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/>
              <a:t>صفحه اصلی را  از آدرس زیر باز می کنیم</a:t>
            </a:r>
          </a:p>
          <a:p>
            <a:pPr marL="0" indent="0" algn="ctr" rtl="1">
              <a:buNone/>
            </a:pPr>
            <a:r>
              <a:rPr lang="fa-IR" dirty="0" smtClean="0"/>
              <a:t> </a:t>
            </a:r>
          </a:p>
          <a:p>
            <a:pPr marL="0" indent="0" algn="ctr" rtl="1">
              <a:buNone/>
            </a:pPr>
            <a:r>
              <a:rPr lang="en-US" dirty="0" smtClean="0"/>
              <a:t>https://intranet.arums.ac.ir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4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5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77325" cy="62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5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58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7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0"/>
            <a:ext cx="92583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8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1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39552" y="-274638"/>
            <a:ext cx="8229600" cy="27463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45461"/>
            <a:ext cx="9036496" cy="68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0"/>
            <a:ext cx="8964489" cy="67308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" y="0"/>
            <a:ext cx="9143999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9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298779"/>
          </a:xfrm>
        </p:spPr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در آخر با انتخاب نوع رده بندی و نوع مواد(کتاب فارسی، کتاب لاتین، پابان نامه و...) در صفحه 9 کاربرگه، اطلاعات را ذخیره می کنیم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1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6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82125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0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155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برای استفاده از منابع کتابخانه هایی که از پروتکل انتقال فایل </a:t>
            </a:r>
            <a:r>
              <a:rPr lang="en-US" dirty="0" smtClean="0"/>
              <a:t>Z39.50</a:t>
            </a:r>
            <a:r>
              <a:rPr lang="fa-IR" dirty="0" smtClean="0"/>
              <a:t> استفاده می کنند، مانند کتابخانه کنگره ، کتابخانه پزشکی امریکا و کتابخانه دانشگاه علوم پزشکی اردبیل با باز کردن زبانه </a:t>
            </a:r>
            <a:r>
              <a:rPr lang="en-US" dirty="0" smtClean="0"/>
              <a:t>Z39.50</a:t>
            </a:r>
            <a:r>
              <a:rPr lang="fa-IR" dirty="0" smtClean="0"/>
              <a:t> وانجام جستجو می توان برگه ی کتابشناختی آن کتابخانه را </a:t>
            </a:r>
            <a:r>
              <a:rPr lang="en-US" dirty="0" smtClean="0"/>
              <a:t>import </a:t>
            </a:r>
            <a:r>
              <a:rPr lang="fa-IR" dirty="0" smtClean="0"/>
              <a:t> </a:t>
            </a:r>
            <a:r>
              <a:rPr lang="fa-IR" dirty="0"/>
              <a:t>(وارد </a:t>
            </a:r>
            <a:r>
              <a:rPr lang="fa-IR" dirty="0" smtClean="0"/>
              <a:t>کردن </a:t>
            </a:r>
            <a:r>
              <a:rPr lang="fa-IR" dirty="0" smtClean="0"/>
              <a:t>اطلاعات آن کتابخانه در برگه کتابشناختی کتابخانه خود</a:t>
            </a:r>
            <a:r>
              <a:rPr lang="fa-IR" dirty="0" smtClean="0"/>
              <a:t>) استفاده نمود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54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37" y="206084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75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" y="116632"/>
            <a:ext cx="8964488" cy="730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92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45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dirty="0" smtClean="0"/>
              <a:t>با </a:t>
            </a:r>
            <a:r>
              <a:rPr lang="en-US" dirty="0" smtClean="0"/>
              <a:t>save</a:t>
            </a:r>
            <a:r>
              <a:rPr lang="fa-IR" dirty="0" smtClean="0"/>
              <a:t>، اطلاعات ذخیره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9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بعد از </a:t>
            </a:r>
            <a:r>
              <a:rPr lang="fa-IR" dirty="0" smtClean="0"/>
              <a:t>وارد </a:t>
            </a:r>
            <a:r>
              <a:rPr lang="fa-IR" dirty="0" smtClean="0"/>
              <a:t>کردن بارکد ، اطلاعات کتابها ذخیره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3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0"/>
            <a:ext cx="920115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21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با وارد کردن بارکد مشخصات کتابها ذخیره سازی می شود.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" y="6927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6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909736"/>
            <a:ext cx="8229600" cy="9097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marL="0" indent="0" algn="ctr" rtl="1">
              <a:buNone/>
            </a:pPr>
            <a:r>
              <a:rPr lang="fa-IR" dirty="0" smtClean="0"/>
              <a:t>برای انجام کارهای امانت به بخش امانت وارد می شویم امانت دهی یا تحویل امانت را انتخاب می کنیم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9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9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539552"/>
            <a:ext cx="8229600" cy="819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dirty="0" smtClean="0"/>
              <a:t>برای امانت دادن نام فرد را انتخاب کرده و کتاب را در نام وی ثبت می کنیم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8892480" cy="66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07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67251" y="-1179511"/>
            <a:ext cx="8229600" cy="504056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-1395536"/>
            <a:ext cx="9036496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2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dirty="0" smtClean="0"/>
              <a:t>در صورتی که </a:t>
            </a:r>
            <a:r>
              <a:rPr lang="fa-IR" dirty="0" smtClean="0"/>
              <a:t>بخواهیم</a:t>
            </a:r>
            <a:r>
              <a:rPr lang="en-US" dirty="0" smtClean="0"/>
              <a:t> </a:t>
            </a:r>
            <a:r>
              <a:rPr lang="fa-IR" dirty="0" smtClean="0"/>
              <a:t>کتب امانت داده شده </a:t>
            </a:r>
            <a:r>
              <a:rPr lang="fa-IR" dirty="0" smtClean="0"/>
              <a:t>را تحویل بگیریم با وارد کردن بارکد کتاب بدون اشاره به </a:t>
            </a:r>
            <a:r>
              <a:rPr lang="fa-IR" dirty="0" smtClean="0"/>
              <a:t>دیگرجزئیات </a:t>
            </a:r>
            <a:r>
              <a:rPr lang="fa-IR" dirty="0" smtClean="0"/>
              <a:t>کتاب از نام </a:t>
            </a:r>
            <a:r>
              <a:rPr lang="fa-IR" dirty="0" smtClean="0"/>
              <a:t>امانت گیرنده </a:t>
            </a:r>
            <a:r>
              <a:rPr lang="fa-IR" dirty="0" smtClean="0"/>
              <a:t>حذف می </a:t>
            </a:r>
            <a:r>
              <a:rPr lang="fa-IR" dirty="0" smtClean="0"/>
              <a:t>شود</a:t>
            </a:r>
          </a:p>
          <a:p>
            <a:pPr marL="0" indent="0" algn="ct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0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288</Words>
  <Application>Microsoft Office PowerPoint</Application>
  <PresentationFormat>On-screen Show (4:3)</PresentationFormat>
  <Paragraphs>28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به نام خدا</vt:lpstr>
      <vt:lpstr>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aghili</dc:creator>
  <cp:lastModifiedBy>a</cp:lastModifiedBy>
  <cp:revision>32</cp:revision>
  <dcterms:created xsi:type="dcterms:W3CDTF">2018-10-07T07:44:13Z</dcterms:created>
  <dcterms:modified xsi:type="dcterms:W3CDTF">2018-10-07T12:08:24Z</dcterms:modified>
</cp:coreProperties>
</file>